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6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1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1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5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0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3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4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9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1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1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1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3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66868B-0926-496E-BC25-2EEE38AF636C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EE59494-7184-4CD1-B21C-4D5FD1603E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3853" y="3816626"/>
            <a:ext cx="8140148" cy="3041374"/>
          </a:xfrm>
        </p:spPr>
        <p:txBody>
          <a:bodyPr>
            <a:noAutofit/>
          </a:bodyPr>
          <a:lstStyle/>
          <a:p>
            <a:pPr algn="r"/>
            <a:r>
              <a:rPr lang="en-US" sz="9600" b="1" dirty="0">
                <a:solidFill>
                  <a:schemeClr val="bg1"/>
                </a:solidFill>
                <a:latin typeface="Berlin Sans FB Demi" panose="020E0802020502020306" pitchFamily="34" charset="0"/>
              </a:rPr>
              <a:t>ENVIRONMENTALPOLLUTION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603682"/>
            <a:ext cx="54072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omic Sans MS" pitchFamily="66" charset="0"/>
              </a:rPr>
              <a:t>ENVIRONMENTAL POLLUTION</a:t>
            </a:r>
            <a:endParaRPr lang="en-US" sz="4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694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81000"/>
            <a:ext cx="11430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b="1" dirty="0">
                <a:latin typeface="Comic Sans MS" pitchFamily="66" charset="0"/>
              </a:rPr>
              <a:t>POLLUTION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438400"/>
            <a:ext cx="8534400" cy="1752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 Narrow" pitchFamily="34" charset="0"/>
              </a:rPr>
              <a:t>The presence in or introduction into the environment of a substance which has 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harmful or </a:t>
            </a:r>
            <a:r>
              <a:rPr lang="en-US" b="1" dirty="0">
                <a:solidFill>
                  <a:schemeClr val="tx1"/>
                </a:solidFill>
                <a:latin typeface="Arial Narrow" pitchFamily="34" charset="0"/>
              </a:rPr>
              <a:t>poisonous effects.</a:t>
            </a:r>
            <a:endParaRPr lang="en-US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9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TYPES OF POLLUTION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133600"/>
            <a:ext cx="4648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fr-FR" sz="2800" b="1" dirty="0">
                <a:latin typeface="Arial Narrow" pitchFamily="34" charset="0"/>
              </a:rPr>
              <a:t>Air Pollution.</a:t>
            </a:r>
            <a:endParaRPr lang="en-US" sz="2800" dirty="0">
              <a:latin typeface="Arial Narrow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800" b="1" dirty="0">
                <a:latin typeface="Arial Narrow" pitchFamily="34" charset="0"/>
              </a:rPr>
              <a:t>Water Pollution.</a:t>
            </a:r>
            <a:endParaRPr lang="en-US" sz="2800" dirty="0">
              <a:latin typeface="Arial Narrow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800" b="1" dirty="0">
                <a:latin typeface="Arial Narrow" pitchFamily="34" charset="0"/>
              </a:rPr>
              <a:t>Soil Pollution.</a:t>
            </a:r>
            <a:endParaRPr lang="en-US" sz="2800" dirty="0">
              <a:latin typeface="Arial Narrow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800" b="1" dirty="0">
                <a:latin typeface="Arial Narrow" pitchFamily="34" charset="0"/>
              </a:rPr>
              <a:t>Noise Pollution.</a:t>
            </a:r>
            <a:endParaRPr lang="en-US" sz="2800" dirty="0">
              <a:latin typeface="Arial Narrow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800" b="1" dirty="0">
                <a:latin typeface="Arial Narrow" pitchFamily="34" charset="0"/>
              </a:rPr>
              <a:t>Radioactive Pollution</a:t>
            </a:r>
            <a:endParaRPr lang="en-US" sz="2800" dirty="0">
              <a:latin typeface="Arial Narrow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03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WHAT </a:t>
            </a: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IS </a:t>
            </a:r>
            <a:br>
              <a:rPr lang="en-US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AIR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POLLUTION?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1242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The presence in or introduction into the air of a substance which has harmful or poisonous effects.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5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r>
              <a:rPr lang="en-US" sz="2800" dirty="0">
                <a:latin typeface="Arial Narrow" pitchFamily="34" charset="0"/>
              </a:rPr>
              <a:t>Emissions From Industrial Plants and Manufacturing Activities. </a:t>
            </a:r>
          </a:p>
          <a:p>
            <a:r>
              <a:rPr lang="en-US" sz="2800" dirty="0">
                <a:latin typeface="Arial Narrow" pitchFamily="34" charset="0"/>
              </a:rPr>
              <a:t>Combustion From Fossil </a:t>
            </a:r>
            <a:r>
              <a:rPr lang="en-US" sz="2800" dirty="0" smtClean="0">
                <a:latin typeface="Arial Narrow" pitchFamily="34" charset="0"/>
              </a:rPr>
              <a:t>Fuels</a:t>
            </a:r>
            <a:endParaRPr lang="en-US" sz="2800" dirty="0">
              <a:latin typeface="Arial Narrow" pitchFamily="34" charset="0"/>
            </a:endParaRPr>
          </a:p>
          <a:p>
            <a:r>
              <a:rPr lang="en-US" sz="2800" dirty="0">
                <a:latin typeface="Arial Narrow" pitchFamily="34" charset="0"/>
              </a:rPr>
              <a:t>Farming Chemicals and Household </a:t>
            </a:r>
            <a:r>
              <a:rPr lang="en-US" sz="2800" dirty="0" smtClean="0">
                <a:latin typeface="Arial Narrow" pitchFamily="34" charset="0"/>
              </a:rPr>
              <a:t>Products</a:t>
            </a:r>
            <a:endParaRPr lang="en-US" sz="2800" dirty="0">
              <a:latin typeface="Arial Narrow" pitchFamily="34" charset="0"/>
            </a:endParaRPr>
          </a:p>
          <a:p>
            <a:r>
              <a:rPr lang="en-US" sz="2800" dirty="0">
                <a:latin typeface="Arial Narrow" pitchFamily="34" charset="0"/>
              </a:rPr>
              <a:t>Natural Causes of Air </a:t>
            </a:r>
            <a:r>
              <a:rPr lang="en-US" sz="2800" dirty="0" smtClean="0">
                <a:latin typeface="Arial Narrow" pitchFamily="34" charset="0"/>
              </a:rPr>
              <a:t>Pollution</a:t>
            </a:r>
            <a:endParaRPr lang="en-US" sz="2800" dirty="0">
              <a:latin typeface="Arial Narrow" pitchFamily="34" charset="0"/>
            </a:endParaRPr>
          </a:p>
          <a:p>
            <a:r>
              <a:rPr lang="en-US" sz="2800" dirty="0">
                <a:latin typeface="Arial Narrow" pitchFamily="34" charset="0"/>
              </a:rPr>
              <a:t>Other Causes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12652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sz="4900" dirty="0" smtClean="0">
                <a:latin typeface="Comic Sans MS" pitchFamily="66" charset="0"/>
              </a:rPr>
              <a:t>CAUSES </a:t>
            </a:r>
            <a:r>
              <a:rPr lang="en-US" sz="4900" dirty="0">
                <a:latin typeface="Comic Sans MS" pitchFamily="66" charset="0"/>
              </a:rPr>
              <a:t>OF </a:t>
            </a:r>
            <a:br>
              <a:rPr lang="en-US" sz="4900" dirty="0">
                <a:latin typeface="Comic Sans MS" pitchFamily="66" charset="0"/>
              </a:rPr>
            </a:br>
            <a:r>
              <a:rPr lang="en-US" sz="4900" dirty="0">
                <a:latin typeface="Comic Sans MS" pitchFamily="66" charset="0"/>
              </a:rPr>
              <a:t> AIR POLLUTION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853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048000"/>
            <a:ext cx="2683361" cy="26670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2057400"/>
            <a:ext cx="4953000" cy="4114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Narrow" pitchFamily="34" charset="0"/>
              </a:rPr>
              <a:t>Water pollution is the contamination of water bodies</a:t>
            </a:r>
            <a:r>
              <a:rPr lang="en-US" sz="2400" dirty="0" smtClean="0">
                <a:latin typeface="Arial Narrow" pitchFamily="34" charset="0"/>
              </a:rPr>
              <a:t>.</a:t>
            </a:r>
          </a:p>
          <a:p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>
                <a:latin typeface="Arial Narrow" pitchFamily="34" charset="0"/>
              </a:rPr>
              <a:t>This form of environmental degradation occurs when pollutants are directly or indirectly discharged into water bodies without adequate treatment to remove harmful compounds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533400"/>
            <a:ext cx="8458200" cy="1401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sz="4400" dirty="0" smtClean="0">
                <a:latin typeface="Comic Sans MS" pitchFamily="66" charset="0"/>
              </a:rPr>
              <a:t>WHAT </a:t>
            </a:r>
            <a:r>
              <a:rPr lang="en-US" sz="4400" dirty="0">
                <a:latin typeface="Comic Sans MS" pitchFamily="66" charset="0"/>
              </a:rPr>
              <a:t>IS </a:t>
            </a:r>
            <a:r>
              <a:rPr lang="en-US" sz="4400" b="1" dirty="0" smtClean="0">
                <a:latin typeface="Comic Sans MS" pitchFamily="66" charset="0"/>
              </a:rPr>
              <a:t>WATER POLLUTION?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8663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76200"/>
            <a:ext cx="8001000" cy="1371600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latin typeface="Comic Sans MS" pitchFamily="66" charset="0"/>
              </a:rPr>
              <a:t/>
            </a:r>
            <a:br>
              <a:rPr lang="en-US" sz="4900" dirty="0" smtClean="0">
                <a:latin typeface="Comic Sans MS" pitchFamily="66" charset="0"/>
              </a:rPr>
            </a:br>
            <a:r>
              <a:rPr lang="en-US" sz="4900" dirty="0" smtClean="0">
                <a:latin typeface="Comic Sans MS" pitchFamily="66" charset="0"/>
              </a:rPr>
              <a:t>CAUSES </a:t>
            </a:r>
            <a:r>
              <a:rPr lang="en-US" sz="4900" dirty="0">
                <a:latin typeface="Comic Sans MS" pitchFamily="66" charset="0"/>
              </a:rPr>
              <a:t>OF </a:t>
            </a:r>
            <a:br>
              <a:rPr lang="en-US" sz="4900" dirty="0">
                <a:latin typeface="Comic Sans MS" pitchFamily="66" charset="0"/>
              </a:rPr>
            </a:br>
            <a:r>
              <a:rPr lang="en-US" sz="4900" dirty="0">
                <a:latin typeface="Comic Sans MS" pitchFamily="66" charset="0"/>
              </a:rPr>
              <a:t>WATER POLLUTION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478024"/>
            <a:ext cx="7086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Human dumping</a:t>
            </a:r>
          </a:p>
          <a:p>
            <a:pPr algn="r"/>
            <a:r>
              <a:rPr lang="en-US" sz="2400" b="1" dirty="0" smtClean="0">
                <a:solidFill>
                  <a:schemeClr val="bg1"/>
                </a:solidFill>
                <a:latin typeface="Arial Narrow" pitchFamily="34" charset="0"/>
              </a:rPr>
              <a:t>Industrial 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waste release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Land water flow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Farm pollution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Improper Drainage system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Groundwater contamination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Plastic waste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Due to fisheries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Due to leakage of petroleum</a:t>
            </a:r>
          </a:p>
          <a:p>
            <a:pPr algn="ctr"/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02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6324600" cy="2819399"/>
          </a:xfrm>
        </p:spPr>
        <p:txBody>
          <a:bodyPr/>
          <a:lstStyle/>
          <a:p>
            <a:r>
              <a:rPr lang="en-US" sz="2400" dirty="0" smtClean="0">
                <a:latin typeface="Arial Narrow" pitchFamily="34" charset="0"/>
              </a:rPr>
              <a:t>Degradation </a:t>
            </a:r>
            <a:r>
              <a:rPr lang="en-US" sz="2400" dirty="0">
                <a:latin typeface="Arial Narrow" pitchFamily="34" charset="0"/>
              </a:rPr>
              <a:t>or destruction of earth's surface and soil, directly or indirectly as a result of human </a:t>
            </a:r>
            <a:r>
              <a:rPr lang="en-US" sz="2400" dirty="0" smtClean="0">
                <a:latin typeface="Arial Narrow" pitchFamily="34" charset="0"/>
              </a:rPr>
              <a:t>activities</a:t>
            </a:r>
          </a:p>
          <a:p>
            <a:r>
              <a:rPr lang="en-US" sz="2400" dirty="0">
                <a:latin typeface="Arial Narrow" pitchFamily="34" charset="0"/>
              </a:rPr>
              <a:t> Land or Soil pollution can be defined as the changes in physical, chemical and biological conditions of the soil or land through man’s intervention or misuse of 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058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latin typeface="Comic Sans MS" pitchFamily="66" charset="0"/>
              </a:rPr>
              <a:t>WHAT IS</a:t>
            </a:r>
            <a:br>
              <a:rPr lang="en-US" sz="4900" b="1" dirty="0">
                <a:latin typeface="Comic Sans MS" pitchFamily="66" charset="0"/>
              </a:rPr>
            </a:br>
            <a:r>
              <a:rPr lang="en-US" sz="4900" b="1" dirty="0">
                <a:latin typeface="Comic Sans MS" pitchFamily="66" charset="0"/>
              </a:rPr>
              <a:t>LAND </a:t>
            </a:r>
            <a:r>
              <a:rPr lang="en-US" sz="4900" b="1" dirty="0" smtClean="0">
                <a:latin typeface="Comic Sans MS" pitchFamily="66" charset="0"/>
              </a:rPr>
              <a:t>POLLUTION?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61688"/>
            <a:ext cx="3352800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460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Natural factors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changes in rainfall pattern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Earthquakes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topographic changes</a:t>
            </a:r>
          </a:p>
          <a:p>
            <a:pPr lvl="0"/>
            <a:r>
              <a:rPr lang="en-US" sz="2400" b="1" dirty="0">
                <a:solidFill>
                  <a:schemeClr val="bg1"/>
                </a:solidFill>
                <a:latin typeface="Arial Narrow" pitchFamily="34" charset="0"/>
              </a:rPr>
              <a:t>Human activities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soil erosion caused due to deforestation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Acid rains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 toxic chemicals wastes disposed by industries and factories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latin typeface="Comic Sans MS" pitchFamily="66" charset="0"/>
              </a:rPr>
              <a:t/>
            </a:r>
            <a:br>
              <a:rPr lang="en-US" sz="4900" b="1" dirty="0" smtClean="0">
                <a:latin typeface="Comic Sans MS" pitchFamily="66" charset="0"/>
              </a:rPr>
            </a:br>
            <a:r>
              <a:rPr lang="en-US" sz="4900" b="1" dirty="0" smtClean="0">
                <a:solidFill>
                  <a:schemeClr val="bg1"/>
                </a:solidFill>
                <a:latin typeface="Comic Sans MS" pitchFamily="66" charset="0"/>
              </a:rPr>
              <a:t>CAUSES </a:t>
            </a:r>
            <a:r>
              <a:rPr lang="en-US" sz="4900" b="1" dirty="0">
                <a:solidFill>
                  <a:schemeClr val="bg1"/>
                </a:solidFill>
                <a:latin typeface="Comic Sans MS" pitchFamily="66" charset="0"/>
              </a:rPr>
              <a:t>OF</a:t>
            </a:r>
            <a:br>
              <a:rPr lang="en-US" sz="4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4900" b="1" dirty="0">
                <a:solidFill>
                  <a:schemeClr val="bg1"/>
                </a:solidFill>
                <a:latin typeface="Comic Sans MS" pitchFamily="66" charset="0"/>
              </a:rPr>
              <a:t>LAND POLLUTION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172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latin typeface="Comic Sans MS" pitchFamily="66" charset="0"/>
              </a:rPr>
              <a:t/>
            </a:r>
            <a:br>
              <a:rPr lang="en-US" sz="4900" b="1" dirty="0" smtClean="0">
                <a:latin typeface="Comic Sans MS" pitchFamily="66" charset="0"/>
              </a:rPr>
            </a:br>
            <a:r>
              <a:rPr lang="en-US" sz="4900" b="1" dirty="0" smtClean="0">
                <a:latin typeface="Comic Sans MS" pitchFamily="66" charset="0"/>
              </a:rPr>
              <a:t/>
            </a:r>
            <a:br>
              <a:rPr lang="en-US" sz="4900" b="1" dirty="0" smtClean="0">
                <a:latin typeface="Comic Sans MS" pitchFamily="66" charset="0"/>
              </a:rPr>
            </a:br>
            <a:r>
              <a:rPr lang="en-US" sz="4900" dirty="0">
                <a:latin typeface="Comic Sans MS" pitchFamily="66" charset="0"/>
              </a:rPr>
              <a:t/>
            </a:r>
            <a:br>
              <a:rPr lang="en-US" sz="4900" dirty="0">
                <a:latin typeface="Comic Sans MS" pitchFamily="66" charset="0"/>
              </a:rPr>
            </a:br>
            <a:r>
              <a:rPr lang="en-US" sz="4900" dirty="0" smtClean="0">
                <a:latin typeface="Comic Sans MS" pitchFamily="66" charset="0"/>
              </a:rPr>
              <a:t/>
            </a:r>
            <a:br>
              <a:rPr lang="en-US" sz="4900" dirty="0" smtClean="0">
                <a:latin typeface="Comic Sans MS" pitchFamily="66" charset="0"/>
              </a:rPr>
            </a:br>
            <a:r>
              <a:rPr lang="en-US" sz="4900" dirty="0">
                <a:latin typeface="Comic Sans MS" pitchFamily="66" charset="0"/>
              </a:rPr>
              <a:t/>
            </a:r>
            <a:br>
              <a:rPr lang="en-US" sz="4900" dirty="0">
                <a:latin typeface="Comic Sans MS" pitchFamily="66" charset="0"/>
              </a:rPr>
            </a:br>
            <a:r>
              <a:rPr lang="en-US" sz="4900" dirty="0" smtClean="0">
                <a:latin typeface="Comic Sans MS" pitchFamily="66" charset="0"/>
              </a:rPr>
              <a:t/>
            </a:r>
            <a:br>
              <a:rPr lang="en-US" sz="4900" dirty="0" smtClean="0">
                <a:latin typeface="Comic Sans MS" pitchFamily="66" charset="0"/>
              </a:rPr>
            </a:br>
            <a:r>
              <a:rPr lang="en-US" sz="4900" b="1" dirty="0" smtClean="0">
                <a:latin typeface="Comic Sans MS" pitchFamily="66" charset="0"/>
              </a:rPr>
              <a:t>WHAT </a:t>
            </a:r>
            <a:r>
              <a:rPr lang="en-US" sz="4900" b="1" dirty="0">
                <a:latin typeface="Comic Sans MS" pitchFamily="66" charset="0"/>
              </a:rPr>
              <a:t>IS</a:t>
            </a:r>
            <a:br>
              <a:rPr lang="en-US" sz="4900" b="1" dirty="0">
                <a:latin typeface="Comic Sans MS" pitchFamily="66" charset="0"/>
              </a:rPr>
            </a:br>
            <a:r>
              <a:rPr lang="en-US" sz="4900" b="1" dirty="0">
                <a:latin typeface="Comic Sans MS" pitchFamily="66" charset="0"/>
              </a:rPr>
              <a:t>NOISE </a:t>
            </a:r>
            <a:r>
              <a:rPr lang="en-US" sz="4900" b="1" dirty="0" smtClean="0">
                <a:latin typeface="Comic Sans MS" pitchFamily="66" charset="0"/>
              </a:rPr>
              <a:t>POLLUTION</a:t>
            </a:r>
            <a:r>
              <a:rPr lang="en-US" b="1" dirty="0" smtClean="0">
                <a:latin typeface="Comic Sans MS" pitchFamily="66" charset="0"/>
              </a:rPr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73563"/>
          </a:xfrm>
        </p:spPr>
        <p:txBody>
          <a:bodyPr/>
          <a:lstStyle/>
          <a:p>
            <a:pPr lvl="0"/>
            <a:r>
              <a:rPr lang="en-US" sz="2400" dirty="0">
                <a:latin typeface="Arial Narrow" pitchFamily="34" charset="0"/>
              </a:rPr>
              <a:t>Harmful or annoying levels of noise</a:t>
            </a:r>
          </a:p>
          <a:p>
            <a:pPr lvl="0"/>
            <a:r>
              <a:rPr lang="en-US" sz="2400" b="1" dirty="0">
                <a:latin typeface="Arial Narrow" pitchFamily="34" charset="0"/>
              </a:rPr>
              <a:t> Noise pollution</a:t>
            </a:r>
            <a:r>
              <a:rPr lang="en-US" sz="2400" dirty="0">
                <a:latin typeface="Arial Narrow" pitchFamily="34" charset="0"/>
              </a:rPr>
              <a:t> or </a:t>
            </a:r>
            <a:r>
              <a:rPr lang="en-US" sz="2400" b="1" dirty="0">
                <a:latin typeface="Arial Narrow" pitchFamily="34" charset="0"/>
              </a:rPr>
              <a:t>noise disturbance</a:t>
            </a:r>
            <a:r>
              <a:rPr lang="en-US" sz="2400" dirty="0">
                <a:latin typeface="Arial Narrow" pitchFamily="34" charset="0"/>
              </a:rPr>
              <a:t> is the disturbing or excessive noise that may harm the activity or balance of human or animal life. 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808" y="3505200"/>
            <a:ext cx="2476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185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sz="2400" dirty="0">
                <a:latin typeface="Arial Narrow" pitchFamily="34" charset="0"/>
              </a:rPr>
              <a:t> Industrialization</a:t>
            </a:r>
          </a:p>
          <a:p>
            <a:r>
              <a:rPr lang="en-US" sz="2400" dirty="0">
                <a:latin typeface="Arial Narrow" pitchFamily="34" charset="0"/>
              </a:rPr>
              <a:t>Poor Urban Planning</a:t>
            </a:r>
          </a:p>
          <a:p>
            <a:r>
              <a:rPr lang="en-US" sz="2400" dirty="0">
                <a:latin typeface="Arial Narrow" pitchFamily="34" charset="0"/>
              </a:rPr>
              <a:t>Social Events</a:t>
            </a:r>
          </a:p>
          <a:p>
            <a:r>
              <a:rPr lang="en-US" sz="2400" dirty="0">
                <a:latin typeface="Arial Narrow" pitchFamily="34" charset="0"/>
              </a:rPr>
              <a:t>Transportation</a:t>
            </a:r>
          </a:p>
          <a:p>
            <a:r>
              <a:rPr lang="en-US" sz="2400" dirty="0">
                <a:latin typeface="Arial Narrow" pitchFamily="34" charset="0"/>
              </a:rPr>
              <a:t>Construction Activities</a:t>
            </a:r>
          </a:p>
          <a:p>
            <a:r>
              <a:rPr lang="en-US" sz="2400" dirty="0">
                <a:latin typeface="Arial Narrow" pitchFamily="34" charset="0"/>
              </a:rPr>
              <a:t>Household Chores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sz="4900" b="1" dirty="0" smtClean="0">
                <a:latin typeface="Comic Sans MS" pitchFamily="66" charset="0"/>
              </a:rPr>
              <a:t>CAUSES </a:t>
            </a:r>
            <a:r>
              <a:rPr lang="en-US" sz="4900" b="1" dirty="0">
                <a:latin typeface="Comic Sans MS" pitchFamily="66" charset="0"/>
              </a:rPr>
              <a:t>OF </a:t>
            </a:r>
            <a:br>
              <a:rPr lang="en-US" sz="4900" b="1" dirty="0">
                <a:latin typeface="Comic Sans MS" pitchFamily="66" charset="0"/>
              </a:rPr>
            </a:br>
            <a:r>
              <a:rPr lang="en-US" sz="4900" b="1" dirty="0">
                <a:latin typeface="Comic Sans MS" pitchFamily="66" charset="0"/>
              </a:rPr>
              <a:t>NOISE POLLUTION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280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20573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 Narrow" pitchFamily="34" charset="0"/>
              </a:rPr>
              <a:t>Radioactive </a:t>
            </a:r>
            <a:r>
              <a:rPr lang="en-US" sz="2400" dirty="0">
                <a:latin typeface="Arial Narrow" pitchFamily="34" charset="0"/>
              </a:rPr>
              <a:t>pollution can be defined as the </a:t>
            </a:r>
            <a:r>
              <a:rPr lang="en-US" sz="2400" dirty="0" smtClean="0">
                <a:latin typeface="Arial Narrow" pitchFamily="34" charset="0"/>
              </a:rPr>
              <a:t>release of</a:t>
            </a:r>
            <a:r>
              <a:rPr lang="en-US" sz="2400" dirty="0">
                <a:latin typeface="Arial Narrow" pitchFamily="34" charset="0"/>
              </a:rPr>
              <a:t> radioactive substances or high-energy particles into the air, water, or earth as a result of human activity, either by accident or by design</a:t>
            </a:r>
            <a:r>
              <a:rPr lang="en-US" sz="2400" b="1" dirty="0">
                <a:latin typeface="Arial Narrow" pitchFamily="34" charset="0"/>
              </a:rPr>
              <a:t>.</a:t>
            </a:r>
            <a:endParaRPr lang="en-US" sz="2400" dirty="0">
              <a:latin typeface="Arial Narrow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554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latin typeface="Comic Sans MS" pitchFamily="66" charset="0"/>
              </a:rPr>
              <a:t>WHAT </a:t>
            </a:r>
            <a:r>
              <a:rPr lang="en-US" sz="4900" b="1" dirty="0">
                <a:latin typeface="Comic Sans MS" pitchFamily="66" charset="0"/>
              </a:rPr>
              <a:t>IS </a:t>
            </a:r>
            <a:br>
              <a:rPr lang="en-US" sz="4900" b="1" dirty="0">
                <a:latin typeface="Comic Sans MS" pitchFamily="66" charset="0"/>
              </a:rPr>
            </a:br>
            <a:r>
              <a:rPr lang="fr-FR" sz="4900" b="1" dirty="0">
                <a:latin typeface="Comic Sans MS" pitchFamily="66" charset="0"/>
              </a:rPr>
              <a:t>RADIOACTIVE</a:t>
            </a:r>
            <a:r>
              <a:rPr lang="en-US" sz="4900" b="1" dirty="0">
                <a:latin typeface="Comic Sans MS" pitchFamily="66" charset="0"/>
              </a:rPr>
              <a:t> </a:t>
            </a:r>
            <a:r>
              <a:rPr lang="en-US" sz="4900" b="1" dirty="0" smtClean="0">
                <a:latin typeface="Comic Sans MS" pitchFamily="66" charset="0"/>
              </a:rPr>
              <a:t>POLLUTION?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4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572000" cy="4525963"/>
          </a:xfrm>
        </p:spPr>
        <p:txBody>
          <a:bodyPr/>
          <a:lstStyle/>
          <a:p>
            <a:r>
              <a:rPr lang="en-US" sz="2400" dirty="0">
                <a:latin typeface="Arial Narrow" pitchFamily="34" charset="0"/>
              </a:rPr>
              <a:t>Nuclear explosion</a:t>
            </a:r>
          </a:p>
          <a:p>
            <a:r>
              <a:rPr lang="en-US" sz="2400" dirty="0">
                <a:latin typeface="Arial Narrow" pitchFamily="34" charset="0"/>
              </a:rPr>
              <a:t>Nuclear power plants, weapons</a:t>
            </a:r>
          </a:p>
          <a:p>
            <a:r>
              <a:rPr lang="en-US" sz="2400" dirty="0">
                <a:latin typeface="Arial Narrow" pitchFamily="34" charset="0"/>
              </a:rPr>
              <a:t>Disposal of nuclear waste</a:t>
            </a:r>
          </a:p>
          <a:p>
            <a:r>
              <a:rPr lang="en-US" sz="2400" dirty="0">
                <a:latin typeface="Arial Narrow" pitchFamily="34" charset="0"/>
              </a:rPr>
              <a:t>Uranium mining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sz="4400" b="1" dirty="0" smtClean="0">
                <a:latin typeface="Comic Sans MS" pitchFamily="66" charset="0"/>
              </a:rPr>
              <a:t>CAUSES </a:t>
            </a:r>
            <a:r>
              <a:rPr lang="en-US" sz="4400" b="1" dirty="0">
                <a:latin typeface="Comic Sans MS" pitchFamily="66" charset="0"/>
              </a:rPr>
              <a:t>OF </a:t>
            </a:r>
            <a:br>
              <a:rPr lang="en-US" sz="4400" b="1" dirty="0">
                <a:latin typeface="Comic Sans MS" pitchFamily="66" charset="0"/>
              </a:rPr>
            </a:br>
            <a:r>
              <a:rPr lang="fr-FR" sz="4400" b="1" dirty="0">
                <a:latin typeface="Comic Sans MS" pitchFamily="66" charset="0"/>
              </a:rPr>
              <a:t>RADIOACTIVE POLLUTION</a:t>
            </a: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endParaRPr lang="en-US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245644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82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304800"/>
            <a:ext cx="8305800" cy="12192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What </a:t>
            </a: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Can I Do </a:t>
            </a:r>
            <a:br>
              <a:rPr lang="en-US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Against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Pollution?</a:t>
            </a: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7848600" cy="4525963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SAY NO TO PLASTICS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PROMOTE BIODEGRADABLE PRODUCTS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Participate in a clean up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Fertilize correctly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Spread awareness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BE AN</a:t>
            </a:r>
          </a:p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ECO-FRIEND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038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24384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Comic Sans MS" pitchFamily="66" charset="0"/>
              </a:rPr>
              <a:t>THANK YOU</a:t>
            </a:r>
            <a:endParaRPr lang="en-US" sz="5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2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262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Composite</vt:lpstr>
      <vt:lpstr>Aspect</vt:lpstr>
      <vt:lpstr>ENVIRONMENTALPOLLUTION</vt:lpstr>
      <vt:lpstr>POLLUTION</vt:lpstr>
      <vt:lpstr>TYPES OF POLLUTION</vt:lpstr>
      <vt:lpstr> WHAT IS  AIR POLLUTION? </vt:lpstr>
      <vt:lpstr> CAUSES OF   AIR POLLUTION </vt:lpstr>
      <vt:lpstr> WHAT IS WATER POLLUTION? </vt:lpstr>
      <vt:lpstr> CAUSES OF  WATER POLLUTION </vt:lpstr>
      <vt:lpstr>WHAT IS LAND POLLUTION? </vt:lpstr>
      <vt:lpstr> CAUSES OF LAND POLLUTION </vt:lpstr>
      <vt:lpstr>      WHAT IS NOISE POLLUTION? </vt:lpstr>
      <vt:lpstr> CAUSES OF  NOISE POLLUTION </vt:lpstr>
      <vt:lpstr>WHAT IS  RADIOACTIVE POLLUTION? </vt:lpstr>
      <vt:lpstr> CAUSES OF  RADIOACTIVE POLLUTION </vt:lpstr>
      <vt:lpstr> What Can I Do  Against Pollution?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ENVIRONMENTALPOLLUTION</dc:title>
  <dc:creator>Francy George</dc:creator>
  <cp:lastModifiedBy>Francy George</cp:lastModifiedBy>
  <cp:revision>15</cp:revision>
  <dcterms:created xsi:type="dcterms:W3CDTF">2023-03-10T06:49:08Z</dcterms:created>
  <dcterms:modified xsi:type="dcterms:W3CDTF">2023-03-10T19:46:30Z</dcterms:modified>
</cp:coreProperties>
</file>